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9" r:id="rId5"/>
    <p:sldId id="256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2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8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7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9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0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A05FC-3592-44DE-B9E1-3AE7F827B15A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7C43C-CEEC-4AFB-AE6A-73EF77EA3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4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strategies.com/wp-content/uploads/2019/05/GOLD-Reports-Broch_2018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qGISGWxp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qGISGWxp8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C9DC48-2880-4E8B-8F03-1B12E65D5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0" y="192903"/>
            <a:ext cx="8217759" cy="64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4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09F86-6A44-4F3A-81BC-CB9BB5A8A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95" y="0"/>
            <a:ext cx="7901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6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9B015-438B-4857-9FFE-E62FB5F5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33" y="0"/>
            <a:ext cx="771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1EAE4-34B0-48C6-AD10-0C6DB10C8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42875"/>
            <a:ext cx="80581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2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0AFFD-8987-4141-821A-553199E0A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39" y="0"/>
            <a:ext cx="7560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4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7084D-1129-408B-9967-8C7179C4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F555-52EA-4254-B0B6-769630D0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https://teachingstrategies.com/wp-content/uploads/2019/05/GOLD-Reports-Broch_2018.pdf</a:t>
            </a:r>
            <a:r>
              <a:rPr lang="en-US" dirty="0"/>
              <a:t> – Reports Document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6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B21ED-D5DC-43C3-8120-BC3F0D33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040"/>
            <a:ext cx="9071847" cy="59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4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793C0-3B94-4A26-85C3-40E0F755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90" y="75501"/>
            <a:ext cx="7883820" cy="6706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AB3ACE-0F14-4B30-8B91-B9C288B65684}"/>
              </a:ext>
            </a:extLst>
          </p:cNvPr>
          <p:cNvSpPr/>
          <p:nvPr/>
        </p:nvSpPr>
        <p:spPr>
          <a:xfrm>
            <a:off x="7273255" y="1216404"/>
            <a:ext cx="1736521" cy="1174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objectives might we need to focus on?</a:t>
            </a:r>
          </a:p>
        </p:txBody>
      </p:sp>
    </p:spTree>
    <p:extLst>
      <p:ext uri="{BB962C8B-B14F-4D97-AF65-F5344CB8AC3E}">
        <p14:creationId xmlns:p14="http://schemas.microsoft.com/office/powerpoint/2010/main" val="402299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7B2BA6-4C75-4616-8351-597025E4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" y="2112799"/>
            <a:ext cx="9144000" cy="4724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56989F-C82C-4F2C-9C25-AAA7DA91C483}"/>
              </a:ext>
            </a:extLst>
          </p:cNvPr>
          <p:cNvSpPr txBox="1"/>
          <p:nvPr/>
        </p:nvSpPr>
        <p:spPr>
          <a:xfrm>
            <a:off x="796954" y="201336"/>
            <a:ext cx="754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Checkpoint Dates</a:t>
            </a:r>
          </a:p>
        </p:txBody>
      </p:sp>
      <p:pic>
        <p:nvPicPr>
          <p:cNvPr id="2050" name="Picture 2" descr="How are we doing? » Students' Union Blog">
            <a:extLst>
              <a:ext uri="{FF2B5EF4-FFF2-40B4-BE49-F238E27FC236}">
                <a16:creationId xmlns:a16="http://schemas.microsoft.com/office/drawing/2014/main" id="{52E5CB7C-F859-45FD-B5A2-987C5B902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35" y="786111"/>
            <a:ext cx="1708613" cy="132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er-added image">
            <a:extLst>
              <a:ext uri="{FF2B5EF4-FFF2-40B4-BE49-F238E27FC236}">
                <a16:creationId xmlns:a16="http://schemas.microsoft.com/office/drawing/2014/main" id="{9513975C-C121-4C84-976E-0116DAE06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400"/>
            <a:ext cx="91440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85453-27B5-4EE7-8974-A9A75708C654}"/>
              </a:ext>
            </a:extLst>
          </p:cNvPr>
          <p:cNvSpPr txBox="1"/>
          <p:nvPr/>
        </p:nvSpPr>
        <p:spPr>
          <a:xfrm>
            <a:off x="796954" y="201336"/>
            <a:ext cx="754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to Locate the Checkpoints</a:t>
            </a:r>
          </a:p>
        </p:txBody>
      </p:sp>
    </p:spTree>
    <p:extLst>
      <p:ext uri="{BB962C8B-B14F-4D97-AF65-F5344CB8AC3E}">
        <p14:creationId xmlns:p14="http://schemas.microsoft.com/office/powerpoint/2010/main" val="14478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0FBBC-8E96-4A42-B66C-9A5DEDDE1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04" y="75501"/>
            <a:ext cx="842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72575A-98C7-4751-A87C-B0F7A9A8E3C4}"/>
              </a:ext>
            </a:extLst>
          </p:cNvPr>
          <p:cNvSpPr txBox="1"/>
          <p:nvPr/>
        </p:nvSpPr>
        <p:spPr>
          <a:xfrm>
            <a:off x="1883327" y="6178303"/>
            <a:ext cx="5851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https://www.youtube.com/watch?v=GtqGISGWxp8</a:t>
            </a:r>
            <a:endParaRPr lang="en-US" dirty="0"/>
          </a:p>
        </p:txBody>
      </p:sp>
      <p:pic>
        <p:nvPicPr>
          <p:cNvPr id="6" name="Online Media 5" title="TSG Checkpoints">
            <a:hlinkClick r:id="" action="ppaction://media"/>
            <a:extLst>
              <a:ext uri="{FF2B5EF4-FFF2-40B4-BE49-F238E27FC236}">
                <a16:creationId xmlns:a16="http://schemas.microsoft.com/office/drawing/2014/main" id="{336B0260-0560-4DBB-9CB7-37869C601D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634" y="865872"/>
            <a:ext cx="7658255" cy="4998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9E67AA-380B-4302-84A0-A652BBD6C9F3}"/>
              </a:ext>
            </a:extLst>
          </p:cNvPr>
          <p:cNvSpPr txBox="1"/>
          <p:nvPr/>
        </p:nvSpPr>
        <p:spPr>
          <a:xfrm>
            <a:off x="796954" y="201336"/>
            <a:ext cx="754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to Complete Checkpoints</a:t>
            </a:r>
          </a:p>
        </p:txBody>
      </p:sp>
    </p:spTree>
    <p:extLst>
      <p:ext uri="{BB962C8B-B14F-4D97-AF65-F5344CB8AC3E}">
        <p14:creationId xmlns:p14="http://schemas.microsoft.com/office/powerpoint/2010/main" val="14536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2740F0-DA13-4E20-867D-63371047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47637"/>
            <a:ext cx="83343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6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29FCB-DBA1-43A8-A162-17B49E9D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5" y="0"/>
            <a:ext cx="7771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9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54</Words>
  <Application>Microsoft Office PowerPoint</Application>
  <PresentationFormat>On-screen Show (4:3)</PresentationFormat>
  <Paragraphs>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Tortora, Alyssa</dc:creator>
  <cp:lastModifiedBy>Tortora, Alyssa</cp:lastModifiedBy>
  <cp:revision>1</cp:revision>
  <dcterms:created xsi:type="dcterms:W3CDTF">2022-12-07T13:16:15Z</dcterms:created>
  <dcterms:modified xsi:type="dcterms:W3CDTF">2022-12-07T13:31:33Z</dcterms:modified>
</cp:coreProperties>
</file>